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ADCB-D1DF-4AD5-961A-71CE3D62C5E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4ADE-9A3C-4B82-990B-C1FFDD181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4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ADCB-D1DF-4AD5-961A-71CE3D62C5E8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4ADE-9A3C-4B82-990B-C1FFDD181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6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F50A1"/>
                </a:solidFill>
              </a:rPr>
              <a:t>Финансовая грамотность </a:t>
            </a:r>
            <a:br>
              <a:rPr lang="ru-RU" smtClean="0">
                <a:solidFill>
                  <a:srgbClr val="0F50A1"/>
                </a:solidFill>
              </a:rPr>
            </a:br>
            <a:r>
              <a:rPr lang="ru-RU" smtClean="0">
                <a:solidFill>
                  <a:srgbClr val="0F50A1"/>
                </a:solidFill>
              </a:rPr>
              <a:t>в системе дошкольного образования</a:t>
            </a:r>
            <a:br>
              <a:rPr lang="ru-RU" smtClean="0">
                <a:solidFill>
                  <a:srgbClr val="0F50A1"/>
                </a:solidFill>
              </a:rPr>
            </a:br>
            <a:endParaRPr lang="ru-RU" dirty="0">
              <a:solidFill>
                <a:srgbClr val="0F50A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5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Информационные каналы Банка России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1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Комьюнити в соцсети </a:t>
            </a:r>
            <a:br>
              <a:rPr lang="ru-RU" smtClean="0"/>
            </a:br>
            <a:r>
              <a:rPr lang="ru-RU" smtClean="0"/>
              <a:t>«ВКонтакте»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1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5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5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Разработаны учебно-методические материалы</a:t>
            </a:r>
            <a:r>
              <a:rPr lang="en-US" sz="2000" b="1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en-US" sz="2000" b="1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</a:br>
            <a:endParaRPr lang="ru-RU" sz="2000" b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3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0000"/>
                </a:solidFill>
                <a:latin typeface="Hauss"/>
              </a:rPr>
              <a:t>Комплект методических и демонстрационных материалов для дошкольников</a:t>
            </a:r>
            <a:br>
              <a:rPr lang="ru-RU" b="1" smtClean="0">
                <a:solidFill>
                  <a:srgbClr val="000000"/>
                </a:solidFill>
                <a:latin typeface="Hauss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1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4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altLang="ru-RU" smtClean="0">
                <a:solidFill>
                  <a:srgbClr val="000000"/>
                </a:solidFill>
                <a:latin typeface="Hauss"/>
              </a:rPr>
              <a:t>Мультики о финансах (+5)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2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Сборник задач и ребусов для детей </a:t>
            </a:r>
            <a:br>
              <a:rPr lang="ru-RU" smtClean="0"/>
            </a:br>
            <a:r>
              <a:rPr lang="ru-RU" smtClean="0"/>
              <a:t>«Путешествие в мир финансов»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Книжка-раскраска «Как сорока карту потеряла»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6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Сборник «Сказки, игры, загадки и задачки по финансовой грамотности» 6+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3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Игра «Три Кота: Финансы для детей»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80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Hauss</vt:lpstr>
      <vt:lpstr>Тема Office</vt:lpstr>
      <vt:lpstr>Финансовая грамотность  в системе дошкольного образования </vt:lpstr>
      <vt:lpstr>Разработаны учебно-методические материалы </vt:lpstr>
      <vt:lpstr>Комплект методических и демонстрационных материалов для дошкольников </vt:lpstr>
      <vt:lpstr>Презентация PowerPoint</vt:lpstr>
      <vt:lpstr>Мультики о финансах (+5)</vt:lpstr>
      <vt:lpstr>Сборник задач и ребусов для детей  «Путешествие в мир финансов»</vt:lpstr>
      <vt:lpstr>Книжка-раскраска «Как сорока карту потеряла»</vt:lpstr>
      <vt:lpstr>Сборник «Сказки, игры, загадки и задачки по финансовой грамотности» 6+</vt:lpstr>
      <vt:lpstr>Игра «Три Кота: Финансы для детей»</vt:lpstr>
      <vt:lpstr>Информационные каналы Банка России </vt:lpstr>
      <vt:lpstr>Комьюнити в соцсети  «ВКонтакте»</vt:lpstr>
      <vt:lpstr>Презентация PowerPoint</vt:lpstr>
      <vt:lpstr>Презентация PowerPoint</vt:lpstr>
    </vt:vector>
  </TitlesOfParts>
  <Company>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 в системе дошкольного образования </dc:title>
  <dc:creator>Богомолова Наталья Николаевна</dc:creator>
  <cp:lastModifiedBy>Богомолова Наталья Николаевна</cp:lastModifiedBy>
  <cp:revision>1</cp:revision>
  <dcterms:created xsi:type="dcterms:W3CDTF">2022-09-13T08:54:18Z</dcterms:created>
  <dcterms:modified xsi:type="dcterms:W3CDTF">2022-09-13T08:54:18Z</dcterms:modified>
</cp:coreProperties>
</file>